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480" r:id="rId3"/>
    <p:sldId id="481" r:id="rId4"/>
    <p:sldId id="274" r:id="rId5"/>
    <p:sldId id="410" r:id="rId6"/>
    <p:sldId id="437" r:id="rId7"/>
    <p:sldId id="435" r:id="rId8"/>
    <p:sldId id="438" r:id="rId9"/>
    <p:sldId id="284" r:id="rId10"/>
    <p:sldId id="285" r:id="rId11"/>
    <p:sldId id="286" r:id="rId12"/>
    <p:sldId id="287" r:id="rId13"/>
    <p:sldId id="288" r:id="rId14"/>
    <p:sldId id="420" r:id="rId15"/>
    <p:sldId id="482" r:id="rId16"/>
    <p:sldId id="411" r:id="rId17"/>
    <p:sldId id="275" r:id="rId18"/>
    <p:sldId id="439" r:id="rId19"/>
    <p:sldId id="440" r:id="rId20"/>
    <p:sldId id="441" r:id="rId21"/>
    <p:sldId id="311" r:id="rId22"/>
    <p:sldId id="442" r:id="rId23"/>
    <p:sldId id="412" r:id="rId24"/>
    <p:sldId id="413" r:id="rId25"/>
    <p:sldId id="443" r:id="rId26"/>
    <p:sldId id="444" r:id="rId27"/>
    <p:sldId id="277" r:id="rId28"/>
    <p:sldId id="445" r:id="rId29"/>
    <p:sldId id="446" r:id="rId30"/>
    <p:sldId id="447" r:id="rId31"/>
    <p:sldId id="448" r:id="rId32"/>
    <p:sldId id="449" r:id="rId33"/>
    <p:sldId id="355" r:id="rId34"/>
    <p:sldId id="356" r:id="rId35"/>
    <p:sldId id="361" r:id="rId36"/>
    <p:sldId id="450" r:id="rId37"/>
    <p:sldId id="451" r:id="rId38"/>
    <p:sldId id="452" r:id="rId39"/>
    <p:sldId id="453" r:id="rId40"/>
    <p:sldId id="454" r:id="rId41"/>
    <p:sldId id="455" r:id="rId42"/>
    <p:sldId id="278" r:id="rId43"/>
    <p:sldId id="456" r:id="rId44"/>
    <p:sldId id="457" r:id="rId45"/>
    <p:sldId id="458" r:id="rId46"/>
    <p:sldId id="459" r:id="rId47"/>
    <p:sldId id="460" r:id="rId48"/>
    <p:sldId id="464" r:id="rId49"/>
    <p:sldId id="462" r:id="rId50"/>
    <p:sldId id="465" r:id="rId51"/>
    <p:sldId id="466" r:id="rId52"/>
    <p:sldId id="467" r:id="rId53"/>
    <p:sldId id="468" r:id="rId54"/>
    <p:sldId id="469" r:id="rId55"/>
    <p:sldId id="483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78" r:id="rId65"/>
    <p:sldId id="47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5" autoAdjust="0"/>
    <p:restoredTop sz="85306" autoAdjust="0"/>
  </p:normalViewPr>
  <p:slideViewPr>
    <p:cSldViewPr>
      <p:cViewPr varScale="1">
        <p:scale>
          <a:sx n="104" d="100"/>
          <a:sy n="104" d="100"/>
        </p:scale>
        <p:origin x="22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750A3-E0CE-4E98-B44B-ACAF77DD1847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34977-2DBE-4827-B5D5-A3EDB744F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1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3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Hardhats.org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86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1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https://</a:t>
            </a:r>
            <a:r>
              <a:rPr lang="en-US" dirty="0" err="1"/>
              <a:t>www.cs.uni.edu</a:t>
            </a:r>
            <a:r>
              <a:rPr lang="en-US" dirty="0"/>
              <a:t>/~</a:t>
            </a:r>
            <a:r>
              <a:rPr lang="en-US" dirty="0" err="1"/>
              <a:t>okane</a:t>
            </a:r>
            <a:r>
              <a:rPr lang="en-US" dirty="0"/>
              <a:t>/source/MUMPS-MDH/</a:t>
            </a:r>
            <a:r>
              <a:rPr lang="en-US" dirty="0" err="1"/>
              <a:t>MumpsTutorial.pdf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47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69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24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17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6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3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50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31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2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43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11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22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45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90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2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xkcd.com</a:t>
            </a:r>
            <a:r>
              <a:rPr lang="en-US" dirty="0"/>
              <a:t>/2347/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xkcd.com</a:t>
            </a:r>
            <a:r>
              <a:rPr lang="en-US" dirty="0"/>
              <a:t>/2347/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5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99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right </a:t>
            </a:r>
            <a:r>
              <a:rPr lang="en-US" dirty="0" err="1"/>
              <a:t>baybee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http://71.174.62.16/MDC/faq.htm#_31_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00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http://71.174.62.16/MDC/faq.htm#_31_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https://www.politico.com/agenda/story/2017/03/vista-computer-history-va-conspiracy-000367/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34977-2DBE-4827-B5D5-A3EDB744FF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4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964F-B18F-4541-A761-C652DC311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2363A-C7DC-4984-B32F-216C8C62A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36490-3CFD-4A45-9839-57068139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E575-0102-40AF-A390-FF70862D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D9CB-2B69-43AC-9C0A-2828F4EC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8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CAAC1-8A32-4AF6-AEC4-EC82B26A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3A094-4782-461A-9FB4-3A70EC44A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378A1-B29A-44F1-99A2-8650AFFE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00BD1-00CB-44A5-A764-8F29E3B9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692F-AC64-4630-A5E0-51D215A4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9D6C3A-105F-421C-93DC-33469CF84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2B3EB-A38B-4FEE-8D01-6284C394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4E6C4-E738-43C8-8ADD-AE544A63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C2BA6-89B9-408B-B697-368E286B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B971C-78E7-4B4D-A71E-0381F2E76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4E78-2D9D-441B-BD1D-BA62C777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C30D-83F5-4E43-94D6-00479FB0B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5B771-7AB3-4653-8622-85446661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E19A5-E6FD-4DDE-9E22-4B60076A8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C8020-216A-4097-BEDE-E02E6984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4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1A75-3FB8-42D0-B2D1-43287A94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F94E0-3AB9-4B5F-A203-AE985323E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745DD-B0A2-4686-8250-24314ECC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EE307-885D-4B04-AE7F-60D6E969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8121-643A-455E-A795-CBA1DFD7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F4BA-5E67-4366-877F-067150A6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C0F9-214C-4A15-8776-1D494AA27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C46F1-8368-497D-8665-813D880CB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9A4CA-BEA4-4B73-9348-FE976F92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D81D2-0B31-463D-B1B7-668C1C47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733B8-B2E0-4FA5-8CC2-720FE173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6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FA50-B150-43A1-97EC-F4814ABE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AC4F9-BAD9-44BE-AD0A-9B997699F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09A48-29F2-410C-8B1D-C247EBE26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7BF01-2445-48F6-B5CA-D22F62836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2B476-0F27-4231-843C-0A373D3942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A29CA-F164-4A60-8DE1-4CCD26E3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43565-E657-4A73-AEED-5E06C09E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D7E06-093D-4009-9A9C-69F3970D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E7D5-31EB-45D8-829E-3BCC738E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1E536-020B-47C0-BEBB-1E88ABAA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0A66F-F2EF-4D2F-B39B-D702DAFC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2388E-BD56-4514-8EBC-44AE09CF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07FEA-12DD-4C9F-966F-0E650776F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B6100-765A-4F36-BE9D-E0BCF2F0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926EA-7F17-4C53-9523-983B34E6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53CD-45FD-4AF8-860D-0825C80F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1F58D-3E70-4684-B9F7-16DEF79D9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6983E-D784-4000-9D32-4A8B6AA58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42E77-075B-4193-A9B9-D44FBB4B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19568-2099-4B70-B1C7-3A5134A1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3D782-5391-4D6A-868F-06F8DC9A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0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6E3-39C7-4C08-B855-EF0B8CB4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A3F8A-88B3-41F3-AD24-5592DB47C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567CD-D32C-4974-B934-F401BA920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02283-38AC-4DA7-9CFD-54E60779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B09D4-DED3-42F7-B885-5EB6D7C4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A75E6-41AB-4B14-B010-46CC2823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8A208-CEBB-456F-B02F-96DD1298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5AF1-A4D5-4B2F-A176-B58AC753C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85D26-B586-43C8-A5B1-D24EDB8C4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373A-7554-42A4-AC47-4015FE4D384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7B9FF-EC91-47B8-A14C-187B971E2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DADF3-667D-4CB0-84D2-5F8A5B8CF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69331-D36B-4476-B67D-46923AF49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FCA01320-510E-4EB4-B532-04CB1FC0A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562600"/>
            <a:ext cx="9144000" cy="1655762"/>
          </a:xfrm>
        </p:spPr>
        <p:txBody>
          <a:bodyPr>
            <a:scene3d>
              <a:camera prst="orthographicFront">
                <a:rot lat="20999999" lon="20099991" rev="0"/>
              </a:camera>
              <a:lightRig rig="threePt" dir="t"/>
            </a:scene3d>
          </a:bodyPr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6C127D-71B4-805F-1FBB-B84DAA44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5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4C377-A7DF-0844-5202-DDE8C50C9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30" b="-2272"/>
          <a:stretch/>
        </p:blipFill>
        <p:spPr>
          <a:xfrm>
            <a:off x="2057400" y="685800"/>
            <a:ext cx="7213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82537-7142-0DED-8400-8553D4897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r="55625"/>
          <a:stretch/>
        </p:blipFill>
        <p:spPr>
          <a:xfrm>
            <a:off x="3124200" y="1752600"/>
            <a:ext cx="70485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1C5B3-2A69-7980-AF83-53CAF8218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75" r="2500"/>
          <a:stretch/>
        </p:blipFill>
        <p:spPr>
          <a:xfrm>
            <a:off x="1219200" y="5344391"/>
            <a:ext cx="9273883" cy="436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489E9-8CFC-27C5-85DB-83DB4B5F9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5941089"/>
            <a:ext cx="4419600" cy="382146"/>
          </a:xfrm>
          <a:prstGeom prst="rect">
            <a:avLst/>
          </a:prstGeom>
        </p:spPr>
      </p:pic>
      <p:pic>
        <p:nvPicPr>
          <p:cNvPr id="8" name="Picture 7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50CFE45-AC40-1E4A-233F-E53926C6F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08" y="6302264"/>
            <a:ext cx="1709584" cy="3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00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F294C8-2D09-53E4-E960-C6CA2EE6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BF9DDD0-119E-9CDC-3CCF-8CA521B24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539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546A2D9-5C82-2728-CFA4-4DC65EE8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65EE60-0E01-299A-E579-A154E828C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520DA3-E875-ACA5-2408-B48031437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2D25BB5-9A69-D21D-8FE7-F666C77F2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606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77C3C-FC8E-47CD-98D1-2A195D1DF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40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2F71F7-46AA-04F5-0F6B-F113DECA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3D14AB4B-8861-AF93-A828-ED0C71BA7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213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2FA0-DB8B-485B-6227-87842F5E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9D8F52-2112-5C12-9E75-B6D73104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313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9000">
              <a:schemeClr val="bg1"/>
            </a:gs>
            <a:gs pos="51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58DAFE14-A855-88A0-B48A-FCDADBD52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8146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accent1">
                <a:lumMod val="5000"/>
                <a:lumOff val="95000"/>
              </a:schemeClr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B69EA89-DC0C-40FD-98F8-7F669AD60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09BDC7-62A9-C0F5-0DFE-D18870645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27C0C-1DDB-9439-0E89-5E8D99CD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4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A0A0-A444-4F3A-0E60-F52AD039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21A2C01-D8A0-3114-B403-992DF3168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9036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4180-1EC6-B11D-2F82-33654E9F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6F51B9D-228B-EE12-CE63-9E495DF8B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67E3C04-8078-B44D-A752-AF522091A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84" y="1027906"/>
            <a:ext cx="7262832" cy="48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4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609E-32EA-FCA3-5665-92CC19BD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049F9F36-F440-CDAA-77F1-0BF72C779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444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BC333-8AE6-C73D-D4A6-6857E266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B6C69E-4003-EDE6-A6C4-DB24D20D0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22C54D6D-BD8F-B6D2-22AB-B7610B52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78" y="365125"/>
            <a:ext cx="2509844" cy="55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7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71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E7EEE2A-538D-99A6-C7A6-9339CD45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09721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430C2-8AB7-2BBE-51D7-0A39F242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DF875E-386F-AB9E-270A-B7DCDEFF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17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CE03-6028-4AB5-A3B5-AC681B15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1E8396-3CC6-46EF-6379-17A332D95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C3C52BE-93E8-20E9-2668-DD1DE308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7" y="3247515"/>
            <a:ext cx="11134985" cy="3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71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6C42EE-9740-94B0-50EA-2E678A85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B6AE1-F95E-7914-DD3C-34C51BA49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CBABE-D139-4CAD-6BE2-3661FC13C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91381"/>
            <a:ext cx="11658600" cy="38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71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7069B-5366-B227-9425-AA135243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172F71B-9DDF-9C6A-21E5-DAFFB640E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495" y="992139"/>
            <a:ext cx="8663009" cy="48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8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EC20-6EDA-DB12-6B21-930F7408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11DC70-9108-7A7A-C09F-05ED01D49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961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83BA-A7F4-47DA-87C0-DE77B87A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FD3842-0125-0D1C-4618-4A273B92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131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0A97CD-0A63-C842-B116-54A20FA5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1EB86-105C-5A93-A301-358FF80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FC92B4-4250-4AD0-32F2-31B2BDF71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70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A874-E88B-5D25-A1D8-802CEDCF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5E01B4-8E55-4274-DDBB-0237548BE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89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0E55-373E-8AC8-1DEB-9C09C678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Text&#10;&#10;Description automatically generated">
            <a:extLst>
              <a:ext uri="{FF2B5EF4-FFF2-40B4-BE49-F238E27FC236}">
                <a16:creationId xmlns:a16="http://schemas.microsoft.com/office/drawing/2014/main" id="{B1BE171F-4890-037A-7F52-A86C9F188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17"/>
            <a:ext cx="12196119" cy="6860317"/>
          </a:xfrm>
        </p:spPr>
      </p:pic>
      <p:pic>
        <p:nvPicPr>
          <p:cNvPr id="6" name="Picture 2" descr="40+ perfiles de «Minneker» | LinkedIn">
            <a:extLst>
              <a:ext uri="{FF2B5EF4-FFF2-40B4-BE49-F238E27FC236}">
                <a16:creationId xmlns:a16="http://schemas.microsoft.com/office/drawing/2014/main" id="{3D6308C4-899E-94B6-C15C-44F617E74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8183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58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1B72-700E-A1CC-9C8D-6A140E4A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6E72AD-95E1-8957-3C86-2D44AD8FF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9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351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D6A7-1304-DC27-E64A-A904E2A9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068928-8B17-830A-13AE-FB4A3F740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8741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8EFC-399E-9292-DE60-D2110237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673857-D1B1-96EF-A040-CA9ABBE32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EF49F45-8DCB-E1A1-E7EE-B0BD2BB2D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62" y="2173682"/>
            <a:ext cx="11624875" cy="25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7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56000">
              <a:schemeClr val="accent5">
                <a:lumMod val="0"/>
                <a:lumOff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22B886F-E2E7-04AF-1335-85038EB84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215" y="0"/>
            <a:ext cx="12255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56000">
              <a:schemeClr val="accent5">
                <a:lumMod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2C8D4-1408-43EE-AFFF-085F858D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5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bg1"/>
            </a:gs>
            <a:gs pos="56000">
              <a:schemeClr val="accent5">
                <a:lumMod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0DD4F1-ABB2-812E-40BF-F67403A3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483D24F-FC28-4A48-A8D2-D429E970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61" y="2173682"/>
            <a:ext cx="11624875" cy="251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ED3C2-DB8D-4C9F-AFAB-F17D891ED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32" y="76200"/>
            <a:ext cx="8528718" cy="601980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E0D2C813-50CB-6A9C-5E34-12127C698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19400"/>
            <a:ext cx="6910515" cy="8092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8472D9D-8145-0390-CCD8-B8599AB2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22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88CD-0E60-A1A6-EAFF-BD25859EB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D0582F-B0FB-1E53-8FAE-1D3BDB096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80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2E01-D4DF-67BB-6853-0CD50DCF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673124-746E-E0B8-8B85-812A15631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203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5CB5-A4BE-F25F-39F8-A0AAFB81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2271A3-D973-C317-357E-5FD2BFDB9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085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B9D3-81A3-C520-B5B7-89DEFD5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DBF5E01-D0B5-7BF4-3DCD-AA9FE3E41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20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0">
              <a:srgbClr val="DEF6E2"/>
            </a:gs>
            <a:gs pos="35000">
              <a:srgbClr val="FFFFFF"/>
            </a:gs>
            <a:gs pos="100000">
              <a:schemeClr val="accent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5E991D72-FE3D-AFC1-9EAB-DC6AA016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08" y="-304800"/>
            <a:ext cx="12241546" cy="74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9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77EC-8FA2-B73A-C965-268F9A18E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EC6227-D6B6-7B5A-4D4D-1BA47632A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2212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5E83-BA29-B275-28A2-130635FB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D4113B3-30F0-B3CD-1F8D-D7AD86C33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1236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3E0273-2FBA-8120-AA7B-46EBD1082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52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1573-D6BB-6C4E-B869-6768139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C64F05F-50C3-275C-123F-EA190D864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40771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E6A3-7258-CB2B-E17F-14FCCC37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690FAC9-182C-8B62-687F-334D57697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710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5BA8-2B15-0AC4-8844-D4D3324D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79B1E8-C239-5FD0-7580-393671FBE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2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F66D-8B0B-C8D1-FC67-870124AB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9492262-9B7B-8FD2-1F81-4E9FE7609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1" descr="1">
            <a:hlinkClick r:id="" action="ppaction://media"/>
            <a:extLst>
              <a:ext uri="{FF2B5EF4-FFF2-40B4-BE49-F238E27FC236}">
                <a16:creationId xmlns:a16="http://schemas.microsoft.com/office/drawing/2014/main" id="{70989828-8995-A631-2486-5C0E6AA31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9800" y="76200"/>
            <a:ext cx="9825814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F6B57-F868-DCB2-EB68-55ABE518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94D9E8-F92B-8EEB-F3E8-5229C062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2451960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C835-AAC1-AC5F-9247-80DF853E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3F7A83E-4769-1C1E-6335-79E7678BC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"/>
            <a:ext cx="12192990" cy="6858557"/>
          </a:xfrm>
        </p:spPr>
      </p:pic>
    </p:spTree>
    <p:extLst>
      <p:ext uri="{BB962C8B-B14F-4D97-AF65-F5344CB8AC3E}">
        <p14:creationId xmlns:p14="http://schemas.microsoft.com/office/powerpoint/2010/main" val="2226696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7F66-7853-0F34-52C9-B84D42A2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1B56289-851D-7494-F399-A045E031E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533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33FBA4-65E1-09CE-ABDE-A9A99916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F2305436-AAA5-9EAA-81F4-3DE31706B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0ECC4-57DA-4C3D-9F45-F3EBCBE83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5900" cy="4351338"/>
          </a:xfrm>
        </p:spPr>
      </p:pic>
    </p:spTree>
    <p:extLst>
      <p:ext uri="{BB962C8B-B14F-4D97-AF65-F5344CB8AC3E}">
        <p14:creationId xmlns:p14="http://schemas.microsoft.com/office/powerpoint/2010/main" val="35812435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8653-0C91-89EB-D6DE-49CBADA6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780FE70-D148-488E-B0B5-0BF7E64F8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3107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A8FC-018E-0ED0-88B7-5A69CF28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5EECDA-A337-512E-1DF0-BF92E6A9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2" descr="2">
            <a:hlinkClick r:id="" action="ppaction://media"/>
            <a:extLst>
              <a:ext uri="{FF2B5EF4-FFF2-40B4-BE49-F238E27FC236}">
                <a16:creationId xmlns:a16="http://schemas.microsoft.com/office/drawing/2014/main" id="{C6599A80-C2AE-BFC0-4A4E-1B708D9EB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2200" y="228600"/>
            <a:ext cx="9544050" cy="568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8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31601-3996-540E-E588-7FD7AF0C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B17E7482-FCD8-AD79-8EC6-3DFFE099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7748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5F2418-5EB9-8DE4-9139-1515BD852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"/>
            <a:ext cx="12192000" cy="6858000"/>
          </a:xfr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9AA587-0552-56AD-7389-3390257A5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19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3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5BAE8797-C31A-B2B8-2F69-BACE874FF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8"/>
            <a:ext cx="12192000" cy="6858000"/>
          </a:xfrm>
          <a:prstGeom prst="rect">
            <a:avLst/>
          </a:prstGeom>
        </p:spPr>
      </p:pic>
      <p:pic>
        <p:nvPicPr>
          <p:cNvPr id="3" name="Content Placeholder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A35B43-0CA1-1ADD-23F5-7B59E1F83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99"/>
            <a:ext cx="12192000" cy="4952999"/>
          </a:xfrm>
        </p:spPr>
      </p:pic>
    </p:spTree>
    <p:extLst>
      <p:ext uri="{BB962C8B-B14F-4D97-AF65-F5344CB8AC3E}">
        <p14:creationId xmlns:p14="http://schemas.microsoft.com/office/powerpoint/2010/main" val="3249005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80E3-D6B1-D196-E790-EAF1AC30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0907244-D4FF-CA3C-C85B-94183D3E8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0341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87E83-FFF5-065D-D149-1B785C4B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3A0503-B509-28E2-F90F-FC61B3527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0193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EF64-861F-01AD-9FE4-609E2087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2606BE-7973-C3BA-9E68-03147066C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27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C32C-4D83-D3A0-53AA-6684344C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27D6D7-7437-3DA4-FE13-35DEF6506A02}"/>
              </a:ext>
            </a:extLst>
          </p:cNvPr>
          <p:cNvSpPr/>
          <p:nvPr/>
        </p:nvSpPr>
        <p:spPr>
          <a:xfrm rot="2319369">
            <a:off x="7626019" y="2626073"/>
            <a:ext cx="31039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6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Censored!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1153C7B-5DBE-8BA7-75BA-4F6BEA884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DA8030-164C-2587-B8FA-D863F3E2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20738"/>
            <a:ext cx="6324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751E45-BAFC-76EA-FCC6-069FF8585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644A5E-6E75-40EC-B663-7A55ED1DB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76"/>
          <a:stretch/>
        </p:blipFill>
        <p:spPr>
          <a:xfrm>
            <a:off x="0" y="1752600"/>
            <a:ext cx="12192000" cy="30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6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33FBA4-65E1-09CE-ABDE-A9A99916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5ADC661-9979-49D7-703D-471B97276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0ECC4-57DA-4C3D-9F45-F3EBCBE83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5900" cy="4351338"/>
          </a:xfrm>
        </p:spPr>
      </p:pic>
    </p:spTree>
    <p:extLst>
      <p:ext uri="{BB962C8B-B14F-4D97-AF65-F5344CB8AC3E}">
        <p14:creationId xmlns:p14="http://schemas.microsoft.com/office/powerpoint/2010/main" val="2661998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4CA1-418D-06F9-2924-BAAFF536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E869DEC-2EC1-E11B-F944-E0969119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89B7BC-8D9C-5E3D-80E8-B7D732496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69" b="21154"/>
          <a:stretch/>
        </p:blipFill>
        <p:spPr>
          <a:xfrm>
            <a:off x="0" y="4669312"/>
            <a:ext cx="12192000" cy="1143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878F4C-2D0A-8603-D01C-A040D9834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38"/>
          <a:stretch/>
        </p:blipFill>
        <p:spPr>
          <a:xfrm>
            <a:off x="0" y="2055813"/>
            <a:ext cx="11500595" cy="17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60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D0D2-91B8-E86B-D556-DCCD9138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73DFA0-387E-4D14-7A68-9FBC0DF41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1353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6616-0D97-E58C-E9BA-E77653D7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F1F0369-85E6-1213-64B8-3E127C9E6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5174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DF44-318D-4E3D-450F-B3E0B3309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455F25-7D36-C83B-F517-EB438EBE3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972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F62E-D791-5F9E-F5AE-2430FADE2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qr code&#10;&#10;Description automatically generated">
            <a:extLst>
              <a:ext uri="{FF2B5EF4-FFF2-40B4-BE49-F238E27FC236}">
                <a16:creationId xmlns:a16="http://schemas.microsoft.com/office/drawing/2014/main" id="{3ED5643E-8675-6FBA-B7A4-4F7EEFC32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3496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CBE8-0BED-624C-0E3D-9B003C94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58A3AE-A690-6942-5A65-B92FECE8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271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BF3E-5891-109F-F5A4-2141D20B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919E5C9-7D06-C178-B6D6-B4E23D8A7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6"/>
            <a:ext cx="12204865" cy="685965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10D24A-3568-AF25-621B-5284D37C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7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4D8C-1087-E12D-0303-A18C633D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63D957B-9D63-02D0-E81C-C27B15CD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5E948-5580-33A1-3E38-8DEDDD26C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082C3B8C-531F-2CB4-ABCA-593FAB355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5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9CBFE9"/>
      </a:accent1>
      <a:accent2>
        <a:srgbClr val="E99CE6"/>
      </a:accent2>
      <a:accent3>
        <a:srgbClr val="E9C69C"/>
      </a:accent3>
      <a:accent4>
        <a:srgbClr val="9CE9A0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Cascadia Code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35629</TotalTime>
  <Words>126</Words>
  <Application>Microsoft Macintosh PowerPoint</Application>
  <PresentationFormat>Widescreen</PresentationFormat>
  <Paragraphs>38</Paragraphs>
  <Slides>65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Cascadia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Zachary Minneker</cp:lastModifiedBy>
  <cp:revision>155</cp:revision>
  <dcterms:created xsi:type="dcterms:W3CDTF">2021-12-13T02:20:22Z</dcterms:created>
  <dcterms:modified xsi:type="dcterms:W3CDTF">2022-07-16T20:03:50Z</dcterms:modified>
  <cp:category/>
</cp:coreProperties>
</file>